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감정 인식과 관리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감정을 이해하고 다루는 방법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불편한 감정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불편한 감정을 느끼나요?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불편한 감정을 어떻게 해결하나요?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친구와의 갈등에서 어떤 감정을 느꼈나요?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4: 올바른 감정 관리 방법 찾기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감정을 관리하는 방법을 모색하는 활동 시작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관리 방법 토의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모둠별로 감정 관리 방법 토의하기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모둠의 결과 발표하기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다양한 감정 관리 방법 공유하기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정리: 나비포옹법 체험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나비포옹법을 통해 감정 조절 체험하기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활동을 통해 배운 점 공유하기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감정 관리의 중요성 되새기기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 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다양한 감정을 인식하고 표현할 수 있다.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불편한 감정을 이해하고 관리하는 방법을 찾는다.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감정 카드를 통해 자신의 감정을 표현한다.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감정 알아보기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다양한 감정을 이해하기 위한 활동 시작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빙고 놀이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16개의 감정을 선택하여 빙고판에 적기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상황에 맞는 감정을 이야기하며 빙고 완성하기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세 줄 빙고를 먼저 완성하는 학생이 승리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감정 빙고 질문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오늘 아침에 어떤 감정을 느꼈나요?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최근에 기뻤던 순간은 언제인가요?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상황에서 화가 나나요?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나만의 감정 카드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자신만의 감정 카드를 제작하는 활동 시작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감정 카드 제작 과정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이모지키친에서 상황과 감정을 조합하기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캔바를 사용하여 감정 카드 완성하기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완성된 감정 카드 발표하기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3: 불편한 감정 인식하기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불편한 감정을 인식하고 분류하는 활동 시작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불편한 감정 랭킹 퀴즈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부모님이 화나는 순간 TOP 5 알아보기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학생들이 불편한 감정을 느끼는 순간 TOP 5 알아보기</a:t>
            </a:r>
          </a:p>
        </p:txBody>
      </p:sp>
      <p:sp>
        <p:nvSpPr>
          <p:cNvPr id="9" name="Rectangle 8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각 상황에 대한 감정 이야기 나누기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