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감정 이해와 갈등 해결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울산 학생들을 위한 마음씨앗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갈등 상황에서 감정을 이해하고 표현하는 방법을 배웠습니다.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화해의 3단계를 통해 갈등을 해결하는 연습을 했습니다.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앞으로도 서로의 감정을 존중하며 대화합시다.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갈등 상황에서의 대화 방법을 이해합니다.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감정을 표현하고 공감하는 방법을 배웁니다.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화해의 3단계를 연습합니다.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공감 릴레이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갈등 상황을 경험한 학생은 자리에서 일어납니다. · 같이 일어난 친구들과 '나도 그랬어'라고 말하며 하이파이브를 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갈등 상황 예시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6550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4128" y="1554480"/>
            <a:ext cx="5102352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0">
                <a:solidFill>
                  <a:srgbClr val="282B28"/>
                </a:solidFill>
                <a:latin typeface="맑은 고딕"/>
              </a:rPr>
              <a:t>줄 서서 기다리는데 친구가 새치기를 했어요.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520" y="2313432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4128" y="2212848"/>
            <a:ext cx="5102352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0">
                <a:solidFill>
                  <a:srgbClr val="282B28"/>
                </a:solidFill>
                <a:latin typeface="맑은 고딕"/>
              </a:rPr>
              <a:t>친구들이 나를 놀이에 끼워주지 않아요.</a:t>
            </a:r>
          </a:p>
        </p:txBody>
      </p:sp>
      <p:sp>
        <p:nvSpPr>
          <p:cNvPr id="9" name="Rectangle 8"/>
          <p:cNvSpPr/>
          <p:nvPr/>
        </p:nvSpPr>
        <p:spPr>
          <a:xfrm>
            <a:off x="731520" y="2971800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24128" y="2871216"/>
            <a:ext cx="5102352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0">
                <a:solidFill>
                  <a:srgbClr val="282B28"/>
                </a:solidFill>
                <a:latin typeface="맑은 고딕"/>
              </a:rPr>
              <a:t>친구가 약속을 지키지 않았어요.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400800" y="16550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693408" y="1554480"/>
            <a:ext cx="4828032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0">
                <a:solidFill>
                  <a:srgbClr val="282B28"/>
                </a:solidFill>
                <a:latin typeface="맑은 고딕"/>
              </a:rPr>
              <a:t>싫어하는 역할을 하라고 해요.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400800" y="2313432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693408" y="2212848"/>
            <a:ext cx="4828032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0">
                <a:solidFill>
                  <a:srgbClr val="282B28"/>
                </a:solidFill>
                <a:latin typeface="맑은 고딕"/>
              </a:rPr>
              <a:t>내가 서고 싶은 자리에 친구가 먼저 왔다고 주장해요.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00800" y="2971800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693408" y="2871216"/>
            <a:ext cx="4828032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0">
                <a:solidFill>
                  <a:srgbClr val="282B28"/>
                </a:solidFill>
                <a:latin typeface="맑은 고딕"/>
              </a:rPr>
              <a:t>친구가 나를 놀려요.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화해의 3단계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갈등 상황을 설정하고 역할놀이를 합니다. · 화해의 3단계를 연습합니다.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화해의 3단계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1단계: 마음 다스리기 - 화가 났을 때 감정을 조절합니다.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2단계: 상황 바라보기 - 사실만 생각합니다.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3단계: 마음 전달하기 - 감정과 사실을 연결해 표현합니다.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마음 다스리기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화가 났을 때 어떻게 마음을 다스릴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방법으로 감정을 조절할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상황 바라보기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갈등 상황에서 어떤 사실이 있었나요?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사실만 생각하면 어떤 점이 보이나요?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마음 전달하기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감정을 느꼈고, 그것을 어떻게 표현할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상대방에게 어떻게 말하면 좋을까요?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