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사회정서교육과 함께해요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미래의 나에게 편지쓰기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편지 작성 가이드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미래의 나에게 칭찬과 격려를 해봅시다.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사회정서영역을 참고하여 구체적으로 작성합니다.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정리하기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사회정서교육의 중요성을 다시 생각해봅시다.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미래의 나를 기대하며 수업에 참여합시다.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사회정서교육의 필요성을 이해한다.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사회정서교육의 다양한 영역을 탐색한다.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미래의 나에게 편지를 써본다.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민수의 이야기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민수의 상황을 읽고 감정을 이해한다. · 민수에게 필요한 도움을 생각해본다.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민수의 감정 이해하기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민수는 혼란스러워하고 있습니다.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민수는 부모님과의 갈등을 겪고 있습니다.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민수는 친구들과의 관계에서도 어려움을 느끼고 있습니다.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민수에게 필요한 것은?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민수에게 어떤 도움이 필요할까요?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민수가 자신의 감정을 어떻게 표현할 수 있을까요?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사회정서교육의 영역 탐색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사회정서교육의 4가지 주요 영역을 알아본다. · 각 영역의 중요성을 토론한다.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사회정서교육의 주요 영역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자기 이해와 격려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대인관계와 소통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공동체 의식과 협력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22960" y="407822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115568" y="397764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마음건강과 편견 해소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가장 중요한 영역은?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영역이 가장 중요하다고 생각하나요?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그 이유는 무엇인가요?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미래의 나에게 편지쓰기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미래의 나에게 편지를 써본다. · 현재와 미래의 나를 비교한다.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