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사회정서교육: 나의 목표 세우기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목표 설정과 노력의 중요성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구체적인 노력 계획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목표를 이루기 위해 어떤 노력을 할 계획인가요?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노력이 목표 달성에 어떻게 도움이 될까요?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정리: 목표와 노력의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목표 설정은 방향성을 제공합니다.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노력은 목표 달성의 필수 요소입니다.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사회정서교육을 통해 더 나은 자신을 만들어갑니다.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사회정서교육의 중요성을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개인 목표를 설정하고 이를 위한 노력을 계획한다.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목표 달성을 위한 구체적인 행동을 생각해본다.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사회정서교육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사회정서교육의 다양한 영역을 살펴본다. · 각 영역이 우리의 삶에 어떻게 영향을 미치는지 이해한다.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사회정서교육의 주요 영역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자기 인식: 자신의 감정을 이해하고 관리하기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대인관계: 다른 사람과의 관계를 긍정적으로 유지하기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공동체: 사회적 책임과 협력을 배우기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마음 건강: 정신적 건강을 유지하기 위한 방법 찾기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사회정서교육의 필요성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왜 사회정서교육이 중요한가요?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교육이 우리의 일상에 어떤 변화를 줄 수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나의 목표 설정하기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개인적으로 이루고 싶은 목표 두 가지를 설정한다. · 각 목표를 설정한 이유를 생각해본다.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목표 설정의 이유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왜 이 목표를 선택했나요?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목표가 당신에게 어떤 의미가 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목표 달성을 위한 노력 계획하기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목표를 이루기 위해 필요한 노력을 구체적으로 작성한다. · 각 노력이 목표 달성에 어떻게 기여할지 생각해본다.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노력의 예시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스트레스를 받을 때 건강한 취미 찾기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매일 10분씩 명상하기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친구와의 갈등을 평화적으로 해결하기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