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내 감정과 몸의 신호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사회정서교육을 통한 자기 이해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지도 만들기 설명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도화지에 감정 카드를 붙입니다.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비슷한 감정끼리 그룹화합니다.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대표 감정을 적고 설명합니다.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지도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이 감정을 느꼈나요?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비슷한 감정끼리 모아보니 어떤 점이 비슷한가요?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감정 지도를 만들면서 새롭게 알게 된 점은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감정과 신체 반응을 복습합니다.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감정을 인식하고 표현하는 방법을 되새깁니다.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사회정서역량을 키우기 위한 계획을 세웁니다.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감정을 인식하고 표현할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몸의 신호와 감정을 연결할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사회정서역량을 이해하고 활용할 수 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내 감정 알아보기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감정을 그림으로 표현해 봅시다. · 감정을 느낀 상황을 떠올려 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감정과 신체 반응의 연결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기쁠 때: 웃음, 가슴이 따뜻해짐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슬플 때: 눈물, 가슴이 답답함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화날 때: 얼굴이 붉어짐, 심장이 빨리 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감정과 신체 반응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기쁠 때 몸은 어떻게 반응하나요?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슬플 때 어떤 신체 반응이 나타나나요?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화날 때 몸에서 어떤 신호가 오나요?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감정 다섯 고개 놀이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친구와 감정 다섯 고개 놀이를 해봅시다. · 신체 반응을 몸으로 표현해 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다섯 고개 놀이 설명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한 명이 신체 반응을 표현합니다.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다른 친구들이 그 감정을 추측합니다.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정답을 맞히면 역할을 바꿉니다.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다섯 고개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신체 반응을 표현했나요?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신체 반응은 어떤 감정과 연결되나요?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친구의 표현을 보고 어떤 감정을 느꼈나요?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감정 지도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상황별 감정을 카드에 적어봅시다. · 비슷한 감정끼리 모아 감정 지도를 만듭니다.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