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마음 캐릭터와 친구되기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사회정서교육을 통한 자기 이해와 대인관계 형성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상황별 감정 표현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'친구가 내 자리를 뺏었어요' 상황에서 어떤 신호등을 켜야 할까요?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'친구가 나를 밀었어요' 상황에서 어떤 신호등을 켜야 할까요?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'친구가 나를 때렸어요' 상황에서 어떤 신호등을 켜야 할까요?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마음 캐릭터와 감정 표현 방법을 복습합니다.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친구들과의 관계에서 감정을 어떻게 표현할지 생각해 봅니다.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마음 캐릭터의 이름과 의미를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감정을 인식하고 표현하는 방법을 배운다.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친구들과의 관계를 긍정적으로 형성한다.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마음 캐릭터 소개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마음 캐릭터의 이름과 의미를 알아봅니다. · 각 캐릭터가 어떤 감정을 나타내는지 설명합니다.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마음 캐릭터의 이름과 의미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각 캐릭터의 이름과 감정을 연결하여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'기쁨이'는 행복한 순간을 나타냅니다.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'슬픔이'는 슬픈 순간을 나타냅니다.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'화남이'는 화가 난 순간을 나타냅니다.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오늘의 주인공 맞히기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학생들이 캐릭터의 감정을 맞히는 게임을 진행합니다. · 각 캐릭터의 상황을 설명하고 학생들이 맞혀봅니다.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맞히기 게임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'기쁨이'는 어떤 상황에서 나타날까요?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'슬픔이'는 어떤 상황에서 나타날까요?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'화남이'는 어떤 상황에서 나타날까요?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표현 연습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자신의 감정을 색으로 표현해 봅니다. · 왜 그 색을 선택했는지 설명합니다.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 표현 방법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감정을 색으로 표현하는 방법을 이해할 수 있도록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감정은 다양한 색으로 표현할 수 있습니다.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예를 들어, 기쁨은 노란색, 슬픔은 파란색으로 표현할 수 있습니다.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자신의 감정을 색으로 표현해 보세요.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신호등 놀이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여러 상황을 듣고 감정 신호등을 켜봅니다. · 초록(괜찮아), 노랑(조심해), 빨강(위험해)으로 표현합니다.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