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 항해 일지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사회정서교육을 통한 자기 이해와 관계 형성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자신에게 친절하기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자신에게 어떤 친절한 말을 해줄 수 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사람에게 친절을 베푸는 방법은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친절이 우리에게 주는 긍정적인 영향은 무엇일까요?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오늘의 활동을 되돌아보기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1분 명상을 통해 내면의 평화 찾기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크루 구호 외치며 마무리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감정과 감각을 인식하고 존중하기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타인과의 관계를 긍정적으로 형성하기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공동체의 가치를 이해하고 실천하기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마음 항해선 출발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서로의 만남을 환영하는 게임 진행 · 소속감과 연결감 형성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마음 항해 선언문 만들기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직접 참여하여 선언문을 작성하도록 유도합니다.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안전한 항해를 위한 약속 정하기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모두의 의견을 반영하여 선언문 작성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서로의 다름을 존중하는 규칙 만들기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두근두근 섬 탐험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몸의 감각과 느낌을 알아차리기 · 감각과 감정의 연결성 경험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감각과 감정의 연결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감각이 어떤 감정을 불러일으키나요?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사람의 감각과 감정은 어떻게 다를 수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감정을 존중하는 방법은 무엇일까요?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다시 보기 섬 탐험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마음의 안경을 통해 세상 바라보기 · 우리 크루의 다양한 면모 탐색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마음의 안경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긍정적인 시각을 가질 수 있도록 다양한 사례를 제시합니다.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긍정적인 시각으로 세상 바라보기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다양한 관점을 이해하고 수용하기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서로의 차이를 인정하고 존중하기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토닥이 섬 탐험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마음 전하기 활동 진행 · 자신에게 친절한 메시지 보내기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