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120640"/>
            <a:ext cx="12191695" cy="91440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6400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CFE2DD"/>
                </a:solidFill>
                <a:latin typeface="맑은 고딕"/>
              </a:rPr>
              <a:t>울산 사회정서교육(SEL)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103120"/>
            <a:ext cx="1069848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4200" b="1">
                <a:solidFill>
                  <a:srgbClr val="FFFFFF"/>
                </a:solidFill>
                <a:latin typeface="맑은 고딕"/>
              </a:rPr>
              <a:t>우리 마을의 미래와 문제 해결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3749039"/>
            <a:ext cx="106984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CFE2DD"/>
                </a:solidFill>
                <a:latin typeface="맑은 고딕"/>
              </a:rPr>
              <a:t>울산을 위한 창의적 아이디어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56692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CFE2DD"/>
                </a:solidFill>
                <a:latin typeface="맑은 고딕"/>
              </a:rPr>
              <a:t>울산 사회정서교육 · 마음그물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73152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마무리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371600"/>
            <a:ext cx="10698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FFFFFF"/>
                </a:solidFill>
                <a:latin typeface="맑은 고딕"/>
              </a:rPr>
              <a:t>정리 및 발표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275234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207008" y="265176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각 모둠의 해결 방안 발표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" y="348386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207008" y="338328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선택한 이유와 기대 효과 설명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10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5486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배움 목표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051560"/>
            <a:ext cx="106984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2E6E62"/>
                </a:solidFill>
                <a:latin typeface="맑은 고딕"/>
              </a:rPr>
              <a:t>학습 목표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2103120"/>
            <a:ext cx="10728655" cy="3291840"/>
          </a:xfrm>
          <a:prstGeom prst="round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114300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435608" y="24231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우리 마을의 미래 모습을 상상해본다.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1143000" y="32095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435608" y="31089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마을 문제를 인식하고 해결 방안을 모색한다.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43000" y="38953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435608" y="37947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다양한 입장에서 마을 문제를 토의한다.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143000" y="45811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1435608" y="44805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실천 가능한 해결 방법을 제안한다.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1: 마을의 미래 상상하기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우리 마을의 미래 모습은 어떨까요? · 마을을 위해 내가 할 수 있는 일은 무엇일까요?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미래 마을의 모습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6080760"/>
            <a:ext cx="807689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6B726D"/>
                </a:solidFill>
                <a:latin typeface="맑은 고딕"/>
              </a:rPr>
              <a:t>✎ 학생들이 다양한 아이디어를 제시할 수 있도록 격려합니다.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친환경적인 마을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문화와 전통이 살아있는 마을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모두가 편리하게 생활할 수 있는 마을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2: 마을 문제 토의하기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환경운동가, 마을 대표, 문화재보존가 역할 선택 · 각 역할에 맞는 입장에서 문제 토의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토의 질문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환경운동가: 자연을 보존해야 하는 이유는 무엇인가요?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문화재보존가: 역사와 전통을 보존해야 하는 이유는 무엇인가요?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마을주민: 마을의 문제를 해결하기 위해 무엇을 할 수 있을까요?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6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3: 문제 해결 방안 찾기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마을 문제 해결을 위한 아이디어 제안 · 실천 가능한 방법 찾기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실천 가능한 해결 방안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6080760"/>
            <a:ext cx="807689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6B726D"/>
                </a:solidFill>
                <a:latin typeface="맑은 고딕"/>
              </a:rPr>
              <a:t>✎ 학생들이 일상에서 실천할 수 있는 방법을 제시합니다.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전기 절약하기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쓰레기 줍기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가까운 거리는 걸어가기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8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4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4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4: 마을의 장점 알리기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우리 마을의 좋은 점 포스터 만들기 · 마을 문화재 알리기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9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