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규칙의 중요성과 실천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우리 반의 규칙 만들기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규칙 실천의 중요성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규칙 실천의 중요성을 강조합니다.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규칙을 지키면 모두가 행복하다.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규칙은 서로를 존중하는 방법이다.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규칙을 지키면 문제를 예방할 수 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규칙의 필요성을 다시 생각해본다.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우리 반 규칙을 모두가 지키기로 다짐한다.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규칙을 지키는 것이 왜 중요한지 되새긴다.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32918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규칙의 필요성을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규칙이 없는 상황을 상상해본다.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우리 반에 필요한 규칙을 만들어본다.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43000" y="45811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435608" y="44805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좋은 규칙의 조건을 알아본다.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규칙이 없다면?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규칙이 없는 교실을 상상해보기 · 규칙이 없을 때의 문제점 토론하기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규칙 없는 교실의 모습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상상한 내용을 정리하여 공유합니다.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모두가 제멋대로 행동한다.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질서가 없어 혼란스럽다.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문제가 생겨도 해결이 어렵다.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규칙이 없는 상황에서 어떤 문제가 생길까요?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친구들이 서로 싸운다면 어떻게 될까요?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수업 시간에 모두가 떠들면 어떻게 될까요?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줄을 서지 않고 새치기하면 어떤 기분일까요?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규칙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개인적으로 필요한 규칙 생각하기 · 짝과 함께 규칙 토론하기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우리 반에 필요한 규칙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만든 규칙을 발표하고 토론합니다.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모두가 동의할 수 있는 규칙 만들기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규칙의 이유와 필요성 설명하기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규칙을 지키지 않을 때의 결과 정하기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좋은 규칙이란 무엇일까요?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모두가 동의한 규칙인가요?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규칙이 공정한가요?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규칙이 실천 가능한가요?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규칙 실천하기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지키고 싶은 규칙 적어보기 · 실천 계획 세우기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