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공정의 가치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우리 공동체의 약속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공정의 의미와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일상에서 불공정한 사례를 찾아 설명할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공정한 행동이 공동체에 미치는 영향을 탐구한다.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공정 경험 나누기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생활 속 공정했던 경험을 이야기한다. · 공정했던 순간의 감정을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공정의 의미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쉽게 이해할 수 있도록 간단한 예시를 들어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공정은 모든 사람에게 동등한 기회를 주는 것이다.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공정은 차별 없이 대우하는 것이다.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공정은 서로의 차이를 인정하고 존중하는 것이다.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공정과 불공정 사례 탐구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주변에서 경험한 불공정 사례를 모둠별로 이야기한다. · 각 사례에 대한 해결책을 모색한다.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공정한 행동의 영향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공정한 행동이 우리 공동체에 어떤 변화를 가져올까요?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공정하지 않은 상황에서는 어떻게 행동해야 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공정한 행동을 통해 얻을 수 있는 긍정적인 결과는 무엇일까요?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공정한 행동 계획하기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일상에서 실천할 공정한 행동을 계획한다. · 계획한 행동을 일주일 동안 실천해본다.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공정의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공정은 우리 사회를 더 나은 곳으로 만든다.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모두가 공정하게 대우받을 때 공동체는 더 강해진다.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공정한 행동은 작은 변화에서 시작된다.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