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공감과 의사소통의 기술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타인과의 관계를 위한 공감 실천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사례 연습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실제 상황을 통해 공감 기술을 연습할 수 있도록 사례를 제공합니다.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친구가 시험에서 점수를 잃어 슬퍼하고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친구가 나에게 화를 냈지만 이유를 모른다.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사례에서 공감 기술을 활용해 대화해보기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사례 발표 및 피드백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각 모둠의 공감 대화 방법을 발표해보세요.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모둠의 발표를 듣고 피드백을 주세요.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점이 좋았고, 개선할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공감 실천 다짐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공감 기술을 어떻게 실천할 것인가요?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어떤 상황에서 공감을 실천하고 싶나요?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 공감을 통해 어떤 변화를 기대하나요?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상대방의 입장을 이해하고 공감하는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공감의 중요성을 실생활 사례와 연결하여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적극적 경청과 반영하기 기술을 연습한다.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공감의 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공감의 중요성을 이해하기 위한 활동 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필요성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공감의 중요성을 인식할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갈등을 평화적으로 해결하는 데 도움을 준다.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타인의 감정을 이해하면 더 나은 관계를 형성할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타인과의 소통을 원활하게 만든다.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공감의 경험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친구와 공감했던 경험이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공감이 필요하다고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부족했던 상황은 어떤 결과를 가져왔나요?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기술 배우기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 기술을 이해하고 연습하기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 기술 소개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공감 기술을 이해하고 실천할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적극적 경청: 상대방의 말을 주의 깊게 듣기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반영하기: 상대방의 말을 다시 말하며 감정 확인하기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공감적 질문: 상대방의 감정을 이해하기 위한 질문하기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기술 연습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친구가 슬퍼할 때 어떤 말을 해줄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상대방의 감정을 이해하기 위해 어떤 질문을 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 기술을 사용해본 경험이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사례를 통한 공감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사례를 통해 공감 기술을 실천해보기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