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공감의 중요성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울산 학생들과 함께하는 공감 수업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오늘의 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공감의 정의와 필요성을 다시 생각해봅시다.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공감 표현을 실생활에 적용해봅시다.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친구와의 관계에서 공감을 실천해봅시다.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오늘의 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공감의 개념을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공감이 필요한 이유를 설명할 수 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공감을 통해 관계를 개선하는 방법을 배운다.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공감의 의미 탐색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공감이란 무엇일까요? · 공감하면 떠오르는 이미지를 그려봅시다.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공감의 정의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공감은 다른 사람의 감정이나 상황을 이해하고 느끼는 것.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상대방의 입장에서 생각해보는 능력.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공감은 서로의 관계를 강화시킵니다.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공감의 필요성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왜 공감이 중요할까요?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공감이 부족하면 어떤 일이 생길까요?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공감이 잘 이루어지면 어떤 변화가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공감 상황 연습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친구가 실수했을 때 어떻게 반응할까요? · 화를 내는 상황에서 공감하는 방법은?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공감의 효과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공감은 좋은 감정을 키워줍니다.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안 좋은 감정을 줄여줍니다.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공감은 친구와의 관계를 개선합니다.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공감 표현하기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'네 마음을 이해해'라는 말을 어떻게 사용할까요?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'그럴 때 속상했겠다'는 언제 사용할까요?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공감하는 말을 더 생각해봅시다.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우리 반의 공감송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공감의 중요성을 노래로 표현해봅시다. · 각자 한 줄씩 가사를 만들어봅시다.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