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마음건강: 도움 요청하기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적절한 도움의 손길 찾기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고민을 나눌 때 중요한 것은 무엇인가요?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친구의 말을 잘 듣고 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친구의 고민을 비밀로 지킬 수 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정리: 도움 요청의 용기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도움을 요청하는 것은 용기 있는 행동입니다.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적절한 대상에게 도움을 요청하는 방법을 익혔습니다.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친구와의 대화를 통해 고민을 나누는 법을 배웠습니다.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마음이 힘들 때 도움을 요청할 수 있는 방법을 배운다.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적절한 대상에게 도움을 요청하는 방법을 익힌다.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친구와의 대화를 통해 고민을 나누는 법을 이해한다.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도입 활동: 나의 생명 느끼기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심장 박동을 느껴봅시다. · 숨소리를 집중해서 들어봅시다.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도움 요청의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마음이 힘들 때 도움을 요청하는 것은 중요합니다.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적절한 대상에게 도움을 요청해야 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도움을 요청하는 것은 용기 있는 행동입니다.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친구와 악수하기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친구와 손을 맞잡고 서로의 체온을 느껴봅시다. · 친구의 존재가 나에게 어떤 의미인지 생각해봅시다.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고민 나누기 방법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챗봇과 대화하기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친구와 이야기 나누기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또 다른 방법 찾기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도움 요청의 대상은 누구인가요?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사람에게 도움을 요청할 수 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도움을 요청할 때 어떤 점을 고려해야 할까요?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챗봇과 대화하기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챗봇에게 고민을 이야기해봅시다. · 챗봇의 반응을 통해 도움을 요청하는 연습을 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친구와 고민 나누기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경청하기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비밀 유지하기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공감하기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존중하기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