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건강한 마음을 위한 여정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마음의 건강을 지키는 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건강의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마음 고민을 인식한다.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건강한 마음을 위한 실천 방법을 찾는다.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 활동: 생명 다섯고개 퀴즈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생명체의 특징을 알아보는 퀴즈를 시작합니다. · 각 힌트를 통해 정답을 유추해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생명체의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정답은 '식물'입니다.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햇빛을 먹고 자랍니다.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움직이지 않습니다.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뿌리와 잎이 있습니다.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꽃이 피기도 합니다.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고민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그림책 '너도 고민이 있니?'를 읽어봅니다. · 자신의 마음 고민을 생각해 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나의 마음 고민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키가 크고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 잘 지내고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고민이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고민 해소법 찾기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방법의 장점을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운동하기: 몸을 움직이며 스트레스를 해소합니다.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글쓰기: 마음을 글로 표현해 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이야기 나누기: 친구나 가족과 대화를 나눕니다.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실천 계획 세우기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자신에게 맞는 방법을 선택합니다. · 실천 계획을 세워봅니다.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건강한 마음을 지키는 이유를 생각해 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 건강을 위한 실천을 다짐합니다.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