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마음건강과 감정 관리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인식과 조절 방법 배우기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나만의 방법 찾기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방법이 가장 효과적이었나요?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새로운 방법을 시도해보고 싶은가요?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 공유하고 싶은 방법이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오늘의 배움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감정을 인식하고 표현하는 것이 중요하다.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감정 조절 방법을 배웠다.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앞으로도 마음 건강을 위해 노력하자.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건강을 위한 감정 조절 방법을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최근 나의 감정을 인식하고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 조절 방법을 실습한다.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감정 빙고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최근 느낀 감정을 9칸에 적는다. · 같은 감정을 가진 친구의 이름을 적는다.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빙고 놀이 설명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 최근 느낀 감정을 생각해본다.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빙고판에 감정을 적는다.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 감정을 공유하며 공감의 말을 연습한다.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공유하기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 어떤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감정은 어떤 경험에서 왔나요?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감정에 어떻게 공감할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활동: 나비포옹 실습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건강을 위한 나비포옹을 배운다. · 안정화 요법을 실습한다.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나비포옹 방법 소개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양팔을 교차하여 어깨를 감싼다.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천천히 숨을 들이쉬고 내쉰다.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마음이 차분해질 때까지 반복한다.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활동: 감정 다스리기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나만의 감정 조절 방법을 찾는다. · 다양한 방법을 시도해본다.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조절 방법 소개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노래 듣기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일기 쓰기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산책하기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부모님과 이야기하기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숫자 세기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