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감정 조절과 긍정적 사고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울산 학생을 위한 SEL 수업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감정 조절의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감정을 조절하면 마음이 편안해진다.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감정을 표현하면 오해가 줄어든다.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 조절은 관계를 개선하는 데 도움을 준다.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19202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감정을 인식하고 조절하는 방법을 배운다.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상황에 맞게 감정을 조절하는 방법을 실천한다.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감정의 중요성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최근에 화가 났던 경험을 떠올려봅시다. · 그때 어떤 감정을 느꼈나요?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조절 방법 배우기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각 방법의 효과를 설명하고 예시를 제공합니다.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심호흡으로 마음을 진정시킨다.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잠시 상황에서 벗어나 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긍정적인 생각으로 전환한다.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조절 방법 실습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심호흡 연습을 함께 해봅시다. · 긍정적 생각으로 전환하는 연습을 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감정 조절의 필요성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감정을 조절하는 것이 중요할까요?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감정을 잘 조절하면 어떤 이점이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울산에서의 생활에서 감정 조절이 필요한 상황은 무엇일까요?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생활 속 감정 조절 상황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일상에서 겪을 수 있는 상황을 예로 들어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친구와의 갈등 상황에서 감정 조절하기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어려운 과제 수행 중 감정 조절하기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감정 표현 연습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시험을 망쳤을 때의 감정 표현하기 · 친구가 물건을 망가뜨렸을 때의 감정 표현하기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감정 표현의 효과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감정을 표현하면 어떤 변화가 생길까요?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감정을 표현하지 않으면 어떤 문제가 생길까요?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감정을 표현하는 것이 관계에 어떤 영향을 미칠까요?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