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나를 알아가는 여정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자기 강점 인식하기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힘을 주는 말의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긍정적인 말은 자신감을 높여준다.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힘을 주는 말은 어려운 상황에서 도움을 준다.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친구들에게도 긍정적인 영향을 미친다.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힘을 주는 말 생각해보기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말이 나에게 힘을 주나요?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말을 듣고 어떤 기분이 드나요?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친구에게 어떤 말을 해주고 싶나요?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것을 돌아본다.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강점을 더 발전시킬 방법을 생각한다.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긍정적인 말을 생활 속에서 실천해본다.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강점을 인식하고 표현할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특별함을 이해하고 긍정적으로 바라본다.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강점을 친구들과 공유한다.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나의 특별함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강점을 생각해본다. · 강점을 적어본다.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나의 강점은 무엇일까?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내가 잘하는 것을 생각해보자.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친구들이 칭찬했던 것을 떠올려보자.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내가 좋아하는 활동을 적어보자.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생각해보기: 나의 강점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내가 가장 자랑스러웠던 순간은 언제인가요?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활동을 할 때 가장 즐거운가요?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친구들이 나에게 어떤 점을 칭찬하나요?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나의 강점 발표하기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강점을 발표할 준비를 한다. · 친구들 앞에서 발표한다.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발표 준비하기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발표할 내용을 정리한다.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강점을 어떻게 표현할지 생각한다.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발표 순서를 정한다.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발표 후 생각해보기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발표하면서 어떤 기분이 들었나요?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친구들의 강점에서 무엇을 배웠나요?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다음에 발표할 때 개선할 점은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힘을 주는 말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자신에게 힘을 주는 말을 생각한다. · 그 말을 적어본다.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