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사회정서역량을 키워요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행복한 삶을 위한 감정 이해와 조절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조절의 필요성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모든 감정은 필요하고 자연스럽다.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부정적인 감정도 조절할 수 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 조절은 건강한 삶을 위한 필수 기술이다.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자기 조절 기술 연습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 조절 기술이 가장 효과적이었나요?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평소에 사용하는 감정 조절 방법은 무엇인가요?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수업 정리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사회정서역량의 중요성을 다시 한 번 생각해본다.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 조절 기술을 생활 속에서 실천할 계획을 세운다.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 배운 내용을 친구들과 공유한다.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사회정서역량의 중요성을 이해한다.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 조절의 필요성을 설명할 수 있다.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미래의 나에게 필요한 역량을 생각해본다.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사회정서역량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사회적 성공과 건강의 관계를 생각해본다. · 감정 조절의 중요성을 토론한다.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사회정서역량의 정의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자신과 타인의 감정을 인식하고 이해하는 능력.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감정에 따른 행동을 조절하는 기술.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공동체 내에서 긍정적인 관계를 맺는 능력.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미래의 나에게 필요한 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미래의 나에게 가장 필요한 역량은 무엇인가요?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감정 조절 기술이 필요할까요?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감정 이해하기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같은 상황에서 다양한 감정을 느낄 수 있음을 이해한다. · 다른 친구의 감정을 비교해본다.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감정의 다양성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같은 상황에서도 사람마다 다른 감정을 느낀다.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감정은 신체 반응과 연결되어 있다.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사람의 감정을 이해하는 것이 중요하다.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빙고 활동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어떤 감정을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감정을 느낄 때 신체 반응은 어땠나요?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자기 조절 기술 배우기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스트레스 상황을 발표하고 공유한다. · 감정 조절 기술을 연습한다.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