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마음 건강과 자기 인식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울산 초등 저학년을 위한 사회정서학습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신체 반응과 감정 이해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신체 반응이 감정과 어떻게 연결되는지 알아봅니다.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다양한 상황에서 나타나는 신체 반응을 탐색합니다.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신체 반응을 통해 감정을 인식하는 방법을 연습합니다.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신체 반응과 감정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상황에서 신체 반응이 나타났나요?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그때 어떤 감정을 느꼈나요?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신체 반응을 통해 감정을 어떻게 표현할 수 있을까요?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오늘의 배움 정리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마음 건강의 중요성을 다시 한번 생각해봅니다.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자신의 감정을 인식하고 표현하는 방법을 복습합니다.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다음 시간에는 감정 조절 방법을 배워봅니다.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마음 건강의 중요성을 이해한다.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자신의 감정을 인식하고 표현할 수 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다양한 상황에서 적절한 감정 반응을 연습한다.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오늘의 마음 날씨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오늘 내 마음의 상태를 날씨로 표현해봅시다. · 비디오를 보고 마음 건강의 중요성을 생각해봅시다.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마음 건강의 중요성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마음 건강이 행복한 생활에 미치는 영향을 알아봅니다.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마음이 건강하지 않을 때의 결과를 생각해봅니다.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마음 건강을 유지하는 방법을 탐색합니다.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마음 잃어버린 경험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마음을 잃어버린 것 같은 기분이 들었던 적이 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그때 어떤 상황이었나요?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그 상황에서 어떻게 대처했나요?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마음 식단 만들기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마음 건강을 위한 나만의 식단을 만들어봅시다. · 식단에 포함할 요소들을 친구들과 공유해봅시다.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마음 건강을 위한 실천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긍정적인 생각을 유지하는 방법을 알아봅니다.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스트레스를 줄이는 방법을 찾아봅니다.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친구와의 관계에서 감정을 잘 표현하는 방법을 연습합니다.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마음 건강 실천 방법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마음 건강을 위해 어떤 노력을 하고 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친구의 감정을 이해하기 위해 어떤 노력을 할 수 있을까요?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긍정적인 마음을 유지하기 위해 어떤 활동을 할 수 있을까요?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감정 표현 릴레이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감정을 표현하는 다양한 방법을 릴레이 게임으로 연습합니다. · 각자 자신의 감정을 표현하고 친구의 감정을 이해해봅시다.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