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AI와 함께하는 감정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인식과 갈등 해결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단어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 단어가 가장 많이 사용되었나요?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감정 가방에서 배운 점은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 표현이 중요한 이유는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정리해 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갈등 해결과 감정 인식의 중요성을 되새깁니다.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감정 인식을 더 깊이 탐구합니다.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갈등 해결 유형을 파악한다.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갈등 상황을 탐색한다.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AI 감정 인식 사례를 이해한다.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 단어와 상황을 연결한다.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갈등 해결 유형 검사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갈등 상황에서의 나의 행동 패턴을 알아봅시다. · 온라인 검사 도구를 활용해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갈등 해결 유형의 이해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갈등 해결 유형을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유형의 장단점을 살펴봅시다.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어떤 상황에서 어떤 유형이 유리할까요?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유형과의 차이를 이해해 봅시다.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갈등 상황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다양한 갈등 상황을 제시합니다. · 각 상황에서 어떻게 행동할지 토론합니다.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갈등 상황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친구와의 갈등에서 어떻게 행동하나요?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해결 방법이 가장 효과적일까요?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사람의 입장에서 생각해 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AI 감정 인식 탐정단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AI가 감정을 어떻게 인식하는지 알아봅시다. · 관련 자료를 검색해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AI 감정 인식의 이해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AI 기술의 원리와 활용을 이해할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AI는 얼굴 표정과 목소리를 분석합니다.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인식 기술의 활용 사례를 살펴봅시다.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 기술이 우리 생활에 미치는 영향을 생각해 봅시다.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단어 가방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표정, 감정, 상황을 연결해 봅시다. · 나만의 감정 단어 가방을 만들어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