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120640"/>
            <a:ext cx="12191695" cy="91440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6400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CFE2DD"/>
                </a:solidFill>
                <a:latin typeface="맑은 고딕"/>
              </a:rPr>
              <a:t>울산 사회정서교육(SEL)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103120"/>
            <a:ext cx="1069848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4200" b="1">
                <a:solidFill>
                  <a:srgbClr val="FFFFFF"/>
                </a:solidFill>
                <a:latin typeface="맑은 고딕"/>
              </a:rPr>
              <a:t>나무와 숲의 마음소리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3749039"/>
            <a:ext cx="106984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CFE2DD"/>
                </a:solidFill>
                <a:latin typeface="맑은 고딕"/>
              </a:rPr>
              <a:t>고1 미술 프로젝트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56692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CFE2DD"/>
                </a:solidFill>
                <a:latin typeface="맑은 고딕"/>
              </a:rPr>
              <a:t>울산 사회정서교육 · 마음그물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4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4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작품 전시 및 감상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완성된 작품을 교실에 전시한다. · 서로의 작품을 감상하고 토의한다.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10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작품 감상 토의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친구의 작품에서 어떤 감정을 느꼈나요?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작품을 통해 친구의 어떤 점을 이해하게 되었나요?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11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5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5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숲 조성 및 협업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모둠별로 숲을 조성한다. · 협업을 통해 공동체의 가치를 체험한다.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12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숲의 의미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개인의 나무가 모여 숲을 이룬다.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숲은 공동체와 자연의 조화를 상징한다.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협업을 통해 더 큰 가치를 창출한다.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13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73152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마무리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371600"/>
            <a:ext cx="10698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FFFFFF"/>
                </a:solidFill>
                <a:latin typeface="맑은 고딕"/>
              </a:rPr>
              <a:t>프로젝트 마무리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275234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207008" y="265176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전체 프로젝트를 돌아보고 소감을 나눈다.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" y="348386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207008" y="338328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디지털 포트폴리오로 프로젝트를 정리한다.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914400" y="421538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207008" y="411480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생태 환경과 공동체의 중요성을 되새긴다.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14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5486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배움 목표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051560"/>
            <a:ext cx="106984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2E6E62"/>
                </a:solidFill>
                <a:latin typeface="맑은 고딕"/>
              </a:rPr>
              <a:t>학습 목표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2103120"/>
            <a:ext cx="10728655" cy="3977640"/>
          </a:xfrm>
          <a:prstGeom prst="round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114300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435608" y="24231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나무의 상징을 통해 자신의 감정과 경험을 표현한다.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1143000" y="32095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435608" y="31089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다양한 매체로 감정을 조절하고 승화한다.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43000" y="38953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435608" y="37947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타인의 작품을 존중하며 공동체의 가치를 이해한다.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143000" y="45811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1435608" y="44805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나무 조형물을 전시하여 소속감을 형성한다.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143000" y="52669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1435608" y="51663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개인적 경험을 공동체 및 생태 환경으로 확장한다.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프로젝트 소개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프로젝트의 전체 흐름을 이해한다. · 나무 상징의 의미를 탐구한다.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나무 상징의 의미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나무는 성장과 치유의 상징이다.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각자의 삶과 감정을 나무에 투영할 수 있다.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나무는 공동체와 자연의 연결을 상징한다.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나를 닮은 나무 찾기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어떤 나무가 당신의 성격이나 감정을 가장 잘 나타내나요?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그 나무의 어떤 점이 당신과 닮았다고 생각하나요?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나의 나무 스케치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자신을 닮은 나무를 스케치한다. · 감정 키워드를 정리한다.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6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감정 키워드 정리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나무와 관련된 감정을 키워드로 정리한다.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키워드를 통해 자신의 감정을 더 깊이 이해한다.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클레이로 나무 제작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나의 나무를 클레이로 제작한다. · 제작 과정을 통해 감정을 표현한다.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8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클레이 작업의 의미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손으로 만드는 과정에서 감정이 정화된다.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각자의 나무가 모여 숲을 이룬다.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작품을 통해 자신을 표현하고 타인과 소통한다.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9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