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나와 우리를 담는 미술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감정과 소통을 담는 미술 활동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인터뷰와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서로의 작품을 존중하도록 지도합니다.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친구의 이야기를 듣고 감정을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그림으로 표현하는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작품을 통해 감정을 소통한다.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소통하기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감정을 어떻게 이해했나요?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그림으로 표현한 친구의 감정은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서로의 감정을 이해하는 데 도움이 되었나요?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감정과 소통의 미술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통해 배운 점을 돌아본다.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감정을 표현하는 방법을 정리한다.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타인의 감정을 이해하고 소통하는 방법을 되새긴다.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색과 선이 감정에 미치는 영향을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추상 미술로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감정을 이해하고 소통하는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감정의 색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오늘의 기분을 색으로 떠올려 본다. · 색과 감정의 관계를 탐구한다.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색과 감정의 관계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칸딘스키의 작품을 예시로 보여줍니다.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색은 감정을 표현하는 중요한 요소이다.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빨강은 열정과 에너지를, 파랑은 평온함을 나타낸다.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칸딘스키는 색과 선으로 감정을 표현했다.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색과 감정 탐구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색이 당신의 기분을 가장 잘 나타내나요?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그 색을 선택했나요?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색으로 표현할 수 있는 감정은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감정의 선 그리기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감정을 선으로 표현한다. · 다양한 선의 형태와 감정의 관계를 탐구한다.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선과 감정의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학생들에게 다양한 선의 예시를 보여줍니다.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곡선은 부드러움과 유연함을 나타낸다.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직선은 강한 의지와 결단력을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선의 두께와 방향도 감정에 영향을 준다.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선으로 감정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선이 당신의 감정을 가장 잘 표현하나요?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선의 형태가 감정에 어떻게 영향을 미치나요?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형태의 선으로 표현할 수 있는 감정은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친구의 감정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친구의 감정을 인터뷰한다. · 친구의 감정을 그림으로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