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나의 음악, 메타버스에 담다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음악과 메타버스를 통한 자기 표현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메타버스 제작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당신의 메타버스는 어떤 주제를 가지고 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배경음악은 어떤 감정을 전달하나요?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실제 방과 비교했을 때 어떤 차이가 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서로의 메타버스 탐험하기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친구의 메타버스를 탐험한다. · 소감문을 작성하고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감정을 음악과 메타버스로 표현한 경험을 돌아본다.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다양한 감정과 생각을 가진 친구들과의 소통을 통해 공동체 가치를 이해한다.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앞으로의 발전 방향을 고민해본다.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음악으로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음악과 공간을 활용해 자신을 상징하는 메타버스를 설계할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감정과 생각을 가진 구성원과의 공동체 가치를 이해할 수 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메타버스 체험하기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메타버스 플랫폼의 기본 구조를 이해한다. · 아바타와 오브젝트의 상호작용을 체험한다.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메타버스의 이해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메타버스의 개념과 활용 사례를 소개한다.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아바타와 오브젝트의 역할을 설명한다.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가상 공간에서의 상호작용 방법을 학습한다.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마인드맵 그리기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자신의 감정과 성격을 탐색한다. · 마인드맵을 통해 시각적으로 표현한다.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마인드맵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최근 자주 느끼는 감정은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왜 그런 감정을 느끼게 되었나요?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당신의 성격을 어떻게 설명할 수 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음악으로 표현하기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마인드맵을 바탕으로 가사를 창작한다. · 생성형 AI를 활용해 음악을 만든다.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음악 창작 과정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가사 창작의 기본 원리를 설명한다.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생성형 AI를 활용한 음악 제작 방법을 소개한다.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완성된 음악을 공유하고 피드백을 받는다.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메타버스 제작하기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구상한 메타버스를 실제로 제작한다. · 배경음악으로 자신을 표현하는 음악을 삽입한다.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