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골든타임 프로젝트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오감으로 만나는 나와 마음 여행 떠나기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편안한 문장 작성하기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자신에게 위로가 되는 문장을 생각한다.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문장을 작성하며 마음의 안정을 느낀다.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친구들과 문장을 공유하며 서로의 마음을 이해한다.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마음챙김 활동을 통해 마음을 돌보는 방법을 배웠다.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씽잉볼과 건포도 명상으로 오감에 집중하는 연습을 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마음을 소중히 여기고 긍정적인 태도를 기르는 것이 중요하다.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마음챙김의 의미를 이해하고 마음을 돌보는 필요성을 알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씽잉볼과 감각 명상으로 자신의 마음 상태를 인식하고 안정시킬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마음을 소중히 여기고 긍정적인 태도를 기를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소리로 만나는 나의 마음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씽잉볼 소리에 집중하며 현재의 마음 상태를 인식한다.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씽잉볼 소리의 효과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씽잉볼 소리는 마음을 차분하게 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소리에 집중하면 현재의 나를 더 잘 인식할 수 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소리의 울림과 멈춤을 느끼며 마음의 변화를 관찰한다.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소리 경험 나누기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씽잉볼 소리를 들었을 때 어떤 느낌이 들었나요?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소리가 울릴 때와 멈출 때 마음의 변화가 있었나요?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소리를 들으며 마음이 차분해졌나요?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건포도 마음챙김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건포도를 손에 쥐고 오감에 집중한다.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오감으로 느끼기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건포도의 질감을 손으로 느껴본다.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건포도의 냄새를 맡아본다.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건포도를 천천히 씹으며 맛을 음미한다.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건포도 경험 나누기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건포도의 질감은 어땠나요?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냄새를 맡았을 때 어떤 느낌이 들었나요?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건포도를 씹으며 어떤 맛이 느껴졌나요?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마음이 편안해지는 문장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자신을 위한 편안한 문장을 만들어본다.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