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나와 너, 그리고 우리 모두를 응원해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사회정서학습을 통한 자기 인식과 관계 형성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공감이란 무엇일까요?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공감의 의미는 무엇인가요?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공감이 친구 관계에 미치는 영향은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공감을 표현하는 방법은 무엇이 있을까요?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5: 우리 반 갈등 상황 탐색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우리 반의 갈등 상황 떠올리기 · 갈등 상황 정리하기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갈등 상황 정리 및 유형화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갈등을 객관적으로 바라볼 수 있도록 지도합니다.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갈등 상황을 구체적으로 정리하기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갈등의 유형을 파악하기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갈등의 원인을 분석하기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6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6: 갈등 해결 방안 탐색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갈등 해결의 필요성 인식하기 · 모둠 토의로 해결 방안 탐색하기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수업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자신의 강점을 긍정적으로 인식하기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타인의 감정을 이해하고 공감하기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갈등을 책임감 있게 해결하기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장점과 강점을 긍정적으로 인식한다.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상대방의 감정과 상황을 이해하고 공감한다.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갈등 상황을 책임감 있게 해결하는 방법을 토의한다.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나의 강점 찾기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자신의 강점과 장점을 떠올리기 · 강점을 구체적으로 표현하기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나의 강점 표현하기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자신감을 가질 수 있도록 칭찬과 격려를 아끼지 않습니다.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내가 잘하는 것을 적어보기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강점을 그림이나 글로 표현하기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친구들과 서로의 강점 공유하기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응원 친구 만들기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응원의 의미 되새기기 · 응원 친구 정하기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응원의 의미는 무엇일까요?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응원이란 무엇인가요?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응원을 받으면 어떤 기분이 드나요?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친구를 응원하는 방법은 무엇이 있을까요?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말의 온도 이해하기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말의 영향력 인식하기 · 말의 온도 활동 참여하기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말의 온도 활동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공감과 배려의 중요성을 이해할 수 있도록 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말의 온도가 무엇인지 알아보기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따뜻한 말과 차가운 말 구분하기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따뜻한 말로 친구에게 메시지 전달하기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4: 공감 대화 릴레이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친구의 감정 이해하기 · 상대의 말을 듣고 공감하기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