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마음의 온도 높이기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초등 1~2학년을 위한 사회정서교육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친구 관계 이해하기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'내 귀는 짝짝이' 그림책을 읽어보자.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친구와 나의 다름을 이해해보자.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올바른 친구 관계에 대해 생각해보자.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친구 관계 토의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친구와 다를 때 어떻게 해야 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좋은 친구란 어떤 친구일까요?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친구와의 다름을 어떻게 받아들일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따로 또 같이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자존감을 키우는 명상으로 시작한다.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함께 살아감의 소중함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'할머니의 식탁' 그림책을 읽어보자.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우리반 친구들과 나누고 싶은 음식을 꾸며보자.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함께 살아가는 방법을 찾아보자.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되돌아보자.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마음 건강을 지키는 방법을 실천해보자.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친구와의 관계를 긍정적으로 유지하자.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자신과 타인의 감정을 인식하고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감정을 건강하게 표현하고 조절하는 방법을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마음 건강을 긍정적으로 바라보는 태도를 기른다.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마음건강 알기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복식 호흡으로 마음을 차분히 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마음건강의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마음이 건강하면 행복한 생활을 할 수 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스트레스는 마음 건강에 영향을 준다.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 건강을 지키는 방법을 알아보자.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건강 점검하기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오늘 기분은 어떤가요?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마음이 아플 때는 어떻게 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마음을 건강하게 유지하려면 무엇이 필요할까요?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나를 알아차리기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감각을 깨우는 명상으로 시작한다.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다양한 감정 알기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여러 가지가 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기분을 말해봐 그림책을 읽어보자.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각자의 감정을 그림으로 표현해보자.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표현하기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오늘 느낀 감정을 그림으로 표현해보세요.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감정이 가장 자주 드나요?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감정을 표현하는 것이 왜 중요할까요?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우리 함께하기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스트레스를 줄이는 명상을 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