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마음의 색을 찾는 미술관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감정과 사회성을 예술로 탐색하기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활동 2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교실 내 '뮤직존'을 활용하는 방법을 논의한다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화가 날 때 선택할 수 있는 대안 행동을 정리한다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음악과 리듬을 통한 감정 조절의 중요성을 되새긴다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너의 마음이 들려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비언어적 소통 게임을 통해 타인의 신호를 읽는다 · 무성 영화에 목소리를 입히는 더빙 활동을 한다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비언어적 소통의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표정과 몸짓으로 감정을 표현하는 방법을 배운다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비언어적 신호를 읽는 연습을 한다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탐정 놀이 형식으로 친구를 관찰한다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더빙 활동으로 공감 훈련하기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무성 영화에 어떤 목소리를 입히고 싶나요?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상황에 맞는 대사를 고민하며 어떤 감정을 느꼈나요?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타인의 입장에서 생각해보는 것이 왜 중요할까요?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활동 3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수업 중 느낀 고마움을 쪽지로 전달한다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작은 관심의 표현이 관계를 부드럽게 만든다는 것을 체험한다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또래 관계 형성에 대한 자신감을 심어준다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32918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감정을 색으로 표현하는 방법을 배운다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AI 도구를 활용해 창의적인 작품을 만든다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타인의 감정을 이해하고 공감하는 능력을 키운다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43000" y="45811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435608" y="44805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협력과 소통의 중요성을 체험한다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내 마음의 자화상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색채 카드를 사용해 현재 감정을 표현한다 · AI 도구를 활용해 자화상을 그린다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색으로 감정 표현하기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감정과 색의 관계를 설명한다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색채 카드를 통해 감정을 시각적으로 표현한다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다양한 색의 의미를 탐구한다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AI 도구로 자화상 그리기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AutoDraw 사용법을 간단히 소개한다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AI 도구로 자화상을 그려본다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완성된 작품을 친구들과 공유한다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활동 1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작품을 대형 화면에 띄워 감상한다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친구들의 긍정적인 피드백을 나눈다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감정을 색으로 표현한 경험을 돌아본다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스트레스 팡팡! 리듬 타기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스트레스를 풍선에 비유해 설명한다 · 심호흡으로 긴장을 푸는 연습을 한다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풍선과 스트레스 이해하기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스트레스를 풍선에 비유해 설명한다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풍선이 터지기 전에 대처하는 방법을 논의한다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심호흡으로 긴장을 푸는 방법을 연습한다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리듬으로 감정 조절하기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컵타로 리듬을 만들 때 어떤 기분이 드나요?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리듬을 통해 스트레스를 어떻게 해소할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음악 앱으로 나만의 리듬을 만들어보세요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