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그림책으로 상대 감정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가시소년과 함께하는 감정 탐색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소리터널에서 느낀 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응원말이 가장 기억에 남았나요?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응원받은 기분은 어땠나요?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응원을 들으며 어떤 생각이 들었나요?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마무리 및 느낌 나누기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짝과 활동 소감을 나눈다.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모둠 친구들과 감정을 공유한다.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전체 발표 기회를 통해 생각을 정리한다.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4400" y="494690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07008" y="484632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스스로 노력할 점을 찾아 표현한다.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그림책을 통해 타인의 감정을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상대방의 감정에 공감하고 격려하는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역할극을 통해 감정 표현을 연습한다.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공감 박수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원형으로 서서 친구와 눈을 맞춘다. · 눈을 맞춘 친구와 동시에 박수를 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 박수 놀이의 의미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상대방과의 연결을 느낀다.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타인의 속도와 리듬에 맞춘다.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공감의 시작을 체험한다.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핫시팅 역할극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가시소년을 돕기 위한 전문가 역할을 한다. · 모둠에서 질문을 만들어 선택한다.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핫시팅 질문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가시소년에게 어떤 질문을 하고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가시소년의 감정을 이해하기 위한 질문은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질문이 가시소년에게 도움이 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롤 온 더 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가시소년의 성격과 감정을 학습지에 적는다. · 가시소년의 마음을 상상해 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롤 온 더 월의 목표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가시소년의 다양한 면을 이해한다.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타인의 감정을 깊이 있게 탐색한다.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감정의 복잡성을 인식한다.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소리터널 응원하기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친구들이 터널을 만들어 선다. · 가시소년 역할 학생이 터널을 지나간다.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