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첫인상 3초의 비밀: 표정이 스펙이다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비언어적 소통의 중요성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비언어적 소통으로서 표정의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표정을 객관적으로 인식한다.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표정을 해석하고 긍정적 관계를 형성한다.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첫인상 3초의 법칙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여러 인물의 표정 사진을 3초씩 본다. · 각 인물의 첫인상을 적어본다.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첫인상에 대한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사진 속 인물들의 첫인상은 어땠나요?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부분이 그런 인상을 주었나요?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우리의 표정이 첫 번째 신호라면, 어떻게 관리해야 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거울 속의 '진짜' 내 표정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손거울을 사용해 자신의 '평소 무표정'을 관찰한다. · 감정 단어를 듣고 해당 표정을 지어본다.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표정에 대한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내가 생각한 '무표정'이 다른 사람에게 어떻게 보일까요?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'기쁜' 표정을 지을 때 어떤 근육이 움직이나요?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선호하는 표정 vs 오해를 부르는 표정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관계에서 긍정적 신호를 주는 표정과 오해를 부르는 표정을 적어본다. · 상대방이 오해했던 나의 표정을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디지털 표정 네 컷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'인생 4컷 사진' 형식으로 대표 표정을 찍어 공유한다. · 면접관에게 어필할 수 있는 대표 표정을 정한다.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배운 내용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표정은 감정 표현을 넘어 사회적 신호이다.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타인과의 관계 형성에 직접적인 영향을 미친다.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표정을 인식하고 타인의 표정을 읽는 능력이 필요하다.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