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세대공감 타바타 설계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AI를 활용한 운동 프로그램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피드백 과정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피드백을 통해 어떤 점을 개선할 수 있었나요?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모둠원들의 피드백이 프로그램에 어떻게 반영되었나요?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피드백을 통해 협력의 중요성을 어떻게 느꼈나요?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AI를 활용한 타바타 프로그램 설계 경험 공유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세대별 어려움을 이해하고 해결책을 제시한 경험 나누기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협업과 피드백의 중요성 되새기기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AI를 활용해 타바타 운동 프로그램을 설계한다.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세대별 신체적, 정서적, 사회적 어려움을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타인을 위한 운동 프로그램을 제작하고 공유한다.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세대별 어려움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모둠을 구성하고 각 세대의 어려움을 조사한다. · 생성형 AI를 활용해 신체적, 정서적, 사회적 어려움을 파악한다.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세대별 어려움 조사 결과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세대의 주요 어려움을 학생들이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10대: 학업 스트레스, 체력 부족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20대: 취업 스트레스, 사회적 관계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30대: 직장 스트레스, 가족 부양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40대: 건강 관리, 경제적 부담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50대: 은퇴 준비, 건강 문제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타바타 동작 구성하기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세대의 어려움을 해결할 수 있는 운동 동작을 선정한다. · 선정한 동작의 근거를 AI를 통해 확인한다.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타바타 동작 예시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동작을 고려할 수 있도록 예시를 제공합니다.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스쿼트: 하체 근력 강화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런지: 균형 감각 향상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플랭크: 코어 근력 강화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버피: 전신 체력 향상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동작 선정 이유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선정한 동작이 세대별 어려움을 어떻게 해결할 수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AI를 통해 얻은 정보는 얼마나 신뢰할 수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모둠원들과의 협업 과정에서 어떤 점이 중요했나요?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타바타 프로그램 연습 및 촬영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선정한 동작의 순서를 정하고 연습한다. · 40초 운동, 20초 휴식의 타바타를 진행한다.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타바타 프로그램 구성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구성한 프로그램을 공유하고 피드백을 받도록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운동 순서: 스쿼트 → 런지 → 플랭크 → 버피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40초 운동, 20초 휴식의 8분 타바타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모둠원들과의 협업을 통한 프로그램 완성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