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심폐소생술 수업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누군가의 가족을 살리는 4분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내용을 정리한다.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심폐소생술의 중요성을 다시 한 번 강조한다.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응급 상황에서의 책임감 있는 행동을 상기시킨다.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32918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심폐소생술의 중요성을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응급 상황에서의 책임감 있는 행동을 배운다.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심폐소생술의 기본 절차를 익힌다.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43000" y="45811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435608" y="44805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사회적 책임감을 느끼고 행동한다.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상황 설정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기차역 사진을 보여준다. · 학생들에게 이 장소가 어디인지 물어본다.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기차역의 시민들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역할에 몰입하도록 유도합니다.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악기 소리가 들리면 학생들은 교실 곳곳에 흩어진다.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다시 악기 소리가 들리면 시민이 되어 정지 장면을 만든다.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교사가 다가오면 학생은 자신이 표현한 인물의 속마음을 말한다.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사건 발생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한 사람이 갑자기 쓰러진다. · 쓰러진 시민을 상징하는 물체를 놓는다.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반전 제시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다음 날, 친구의 메신저 프로필 사진이 바뀌었다.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사진에는 쓰러진 사람과 국화꽃이 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'그곳에서 편히 쉬세요, 사랑하는 엄마'라는 글이 적혀 있다.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탐색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여러분이 연기한 시민이 이 메시지를 본다면 어떤 마음이 들까요?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 상황에서 여러분은 어떤 결정을 내렸을까요?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다시 그 상황으로 돌아간다면 어떻게 행동할까요?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심폐소생술의 기본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이론적으로 이해할 수 있도록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심정지 판단 기준을 설명한다.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가슴압박의 중요성을 강조한다.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심폐소생술의 순서를 소개한다.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실습 활동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심폐소생술의 기본 절차를 실습한다. · 가슴압박의 올바른 방법을 연습한다.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