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나를 이해하는 마음의 거울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성격 5요인과 긍정적 자기 인식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존중과 공감의 대화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판단 대신 경청하기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존중하는 말로 대화하기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회복 질문으로 도움 주기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공감 대화 연습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친구의 성격을 존중하는 말은 무엇인가요?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어떻게 하면 친구의 마음을 더 잘 이해할 수 있을까요?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오늘의 성찰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 배운 성격 5요인을 정리해봅시다.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긍정적인 자기 인식의 중요성을 되새깁니다.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타인에 대한 존중과 공감을 실천해봅시다.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성격 5요인을 이해하고 자신의 성격을 분석한다.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긍정적인 자기 인식을 통해 자신을 발전시킨다.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타인의 성격을 존중하고 공감하는 방법을 배운다.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성격 5요인 탐색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성격 5요인에 대해 알아봅시다. · 자신의 성격을 과학적으로 분석해봅시다.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성격 5요인 소개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외향성: 에너지가 외부로 향하는 정도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우호성: 타인에 대한 친절과 배려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성실성: 목표를 계획하고 실천하는 능력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22960" y="407822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115568" y="397764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신경증: 스트레스에 대한 민감성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22960" y="485546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1115568" y="475488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개방성: 새로운 경험과 상상력에 대한 태도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나의 성격 분석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나의 성격 검사 결과에서 가장 두드러진 요소는 무엇인가요?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그 요소가 나의 일상에 어떻게 영향을 미치나요?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긍정적 성격 표현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부정적인 성격을 긍정적으로 바꿔봅시다. · 긍정 필터 안경을 만들어 봅시다.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긍정적 성격 언어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예민함을 섬세함으로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고집을 주관이 뚜렷함으로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산만함을 활동성으로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22960" y="407822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115568" y="397764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소심함을 신중함으로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긍정적 시각 적용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부정적인 성격을 긍정적으로 바꿀 수 있을까요?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긍정적으로 바꾼 성격이 어떻게 도움이 될까요?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타인에 대한 존중과 공감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타인의 성격을 존중하는 방법을 배웁니다. · 공감하는 대화를 연습해봅시다.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