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나의 강점과 약점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자기 인식과 성장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강점 선물 주고받기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친구의 강점을 칭찬하고 교환한다. · 가장 마음에 드는 강점을 선택한다.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 교환하기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친구의 강점을 칭찬한다.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내가 갖고 싶은 강점을 선택한다.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선택한 강점을 어떻게 기를지 계획한다.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강점과 약점을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강점을 활용하고 약점을 개선할 계획을 세운다.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자신을 더 잘 이해하게 되었는지 돌아본다.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강점과 약점을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강점을 활용하는 방법을 찾는다.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약점을 개선할 계획을 세운다.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강점과 약점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강점과 약점의 정의를 이해한다. · 자신의 강점과 약점을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강점이란?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사람보다 뛰어난 점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예: 끈기, 배려, 용기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강점을 찾아보자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약점이란?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사람보다 부족한 점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예: 인내심 부족, 정리정돈 미흡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약점을 생각해보자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강점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강점을 적어본다. · 친구와 강점을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나의 강점은 무엇인가요?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강점을 발휘하나요?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강점을 어떻게 활용할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강점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선택한 강점을 짧은 말과 행동으로 표현한다. · 친구들이 맞춰보는 시간을 가진다.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친구의 강점을 맞춰보세요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행동이 강점을 나타내나요?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강점이 왜 중요한가요?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