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감사 교육 방탈출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감사의 의미와 실천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감사의 의미를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감사하는 마음으로 방탈출에 참여한다.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일상 속 감사의 순간을 발견한다.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방탈출 소개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오늘의 방탈출 활동을 소개합니다. · 감사와 관련된 문제들을 풀어봅니다.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감사의 의미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감사는 타인에게 고마움을 표현하는 것입니다.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감사는 우리의 삶을 긍정적으로 만듭니다.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감사는 행복을 느끼게 해줍니다.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감사 일기 읽기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감사 일기를 읽고 감사를 느껴봅니다. · 부모님과 선생님께 감사하는 마음을 생각합니다.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감사 일기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부모님께 감사한 순간은 언제인가요?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선생님께 감사한 이유는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일상에서 감사한 순간을 떠올려보세요.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감사 연습하기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감사한 일을 생각하며 방탈출 문제를 풉니다. · 팀원들과 협력하여 문제를 해결합니다.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감사 실천 방법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작은 일에도 감사하는 습관을 기릅니다.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감사한 마음을 글로 표현해봅니다.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감사한 사람에게 직접 고마움을 전합니다.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활동 마무리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방탈출 활동 후 소감을 나눕니다.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감사한 일을 서로 공유합니다.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감사의 의미를 되새깁니다.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