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나만의 마법도감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자아상태 탐구와 자기 이해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자아상태의 중요성 재확인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자기 이해와 정신건강의 연관성 강조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앞으로의 자기관리 방안 탐색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교류분석이론의 자아상태 개념 이해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캐릭터 만들기를 통한 자기 이해 심화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정신건강 증진을 위한 자기관리 방안 탐색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자아상태 테스트 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자아상태 심리검사 활동지 배포 · 문항을 읽고 점수 기록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자아상태 테스트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깊게 고민하지 않도록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활동지의 문항을 빠르게 읽기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떠오르는 대로 점수 입력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자아상태별로 점수 합산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자아상태 그래프 그리기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자아상태 그래프 활동지 준비 · 각 자아상태 점수에 점 찍기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자아상태 그래프 분석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자신의 생활과 비교해보도록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그래프에서 높은 자아상태 확인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낮은 자아상태와 비교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일상생활과의 연관성 탐색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나만의 캐릭터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자아상태 특징 이해 후 캐릭터 구상 · 에듀테크 도구 활용하여 캐릭터 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캐릭터 제작 가이드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도구를 활용할 수 있도록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자아상태 점수 입력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원하는 캐릭터 스타일 선택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캐릭터에 자아상태 반영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자아상태와 캐릭터의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캐릭터가 어떤 자아상태를 반영하나요?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캐릭터를 통해 새롭게 알게 된 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일상에서 캐릭터의 자아상태를 어떻게 활용할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