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회복 암호를 찾아서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감사와 자기자비를 통한 마음 회복 훈련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회복 암호 작성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자신만의 회복 암호를 완성할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자기자비와 감사의 문장을 조합합니다.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나에게 힘을 주는 문장을 완성합니다.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암호를 마음속에 새깁니다.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활동 정리 및 소감 나누기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찾은 단서 중 가장 기억에 남는 것은 무엇인가요?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실천하고 싶은 회복 전략은 무엇인가요?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가장 힘이 된 문장은 무엇이며, 그 이유는 무엇인가요?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감사와 자기자비의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회복을 위한 개인 암호를 완성한다.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긍정적 감정 전환 방법을 익힌다.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 회복 수사관 임무 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지친 마음을 회복하기 위한 임무를 시작합니다. · 회복 암호를 찾기 위한 두 가지 단서를 수집합니다.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부정적 감정 인식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솔직하게 자신을 돌아볼 수 있도록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최근 힘들었던 사건을 떠올려봅니다.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그때 자신에게 했던 말을 적어봅니다.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 말이 얼마나 위로가 되었는지 평가합니다.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자기자비의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자기자비란 무엇일까요?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어려운 상황에서 자신에게 어떤 말을 해주고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자기자비가 왜 중요한지 생각해봅시다.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감사의 단서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감사할 수 있는 작은 일들을 찾아봅니다. · 자신과 타인에게 감사의 마음을 표현합니다.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감사의 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감사의 다양한 측면을 이해하도록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자신에게 감사할 점을 적어봅니다.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주변 사람들에게 감사할 점을 찾아봅니다.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세상에 대한 감사의 마음을 표현합니다.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감사의 표현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감사한 일이 있었나요?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감사를 표현하는 방법은 무엇이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감사가 마음 회복에 어떻게 도움이 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나만의 회복 암호 완성하기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수집한 단서를 바탕으로 회복 암호를 만듭니다. · 자기자비와 감사를 활용하여 문장을 작성합니다.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