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Grit 탐정학교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끈기와 열정의 발견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Grit 퍼즐 완성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자신의 목표를 퍼즐 조각에 그림으로 표현합니다. · 4개의 퍼즐 조각을 조립하여 나만의 Grit 퍼즐을 완성합니다.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Grit의 중요성을 다시 한번 상기합니다.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오늘의 활동을 통해 얻은 교훈을 나눕니다.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앞으로의 목표를 설정하고 다짐합니다.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32918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Grit의 개념과 구성 요소를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Grit 수준을 평가한다.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열정과 끈기를 발휘한 경험을 공유한다.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43000" y="45811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435608" y="44805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Grit 퍼즐을 통해 목표 설정을 시각화한다.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탐정학교 입학식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탐정학교에 오신 것을 환영합니다! · 여러분은 예비 탐정으로서 Grit을 찾는 임무를 맡았습니다.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Grit의 정체 파헤치기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Grit은 장기 목표를 향한 열정과 끈기입니다.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돋보기는 '열정'을 상징합니다.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나침반은 '끈기'를 상징합니다.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Grit의 두 가지 요소를 탐구합니다.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내 안의 Grit 체크리스트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자신의 Grit 수준을 평가합니다. · 12개의 문항으로 구성된 자기 점검 체크리스트를 사용합니다.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Grit 체크리스트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일을 시작하면 끝까지 해보려 하나요?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실수 후에도 다시 시도하는 편인가요?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장기적인 목표를 위해 노력할 수 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Grit 점수 해석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4.1 이상: 매우 높은 Grit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3.1 ~ 4: 평균 이상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2.1 ~ 3: 평균 수준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1.0 ~ 2.0: 낮은 Grit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22960" y="485546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115568" y="475488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1.0 미만: 매우 낮은 Grit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열정과 끈기 경험 공유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긍정적 경험을 SNS 게시글로 작성합니다. · 열정과 끈기를 발휘한 순간을 떠올립니다.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Grit 경험 게시글 작성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열정이 넘쳤던 순간을 글과 그림으로 표현합니다.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끈기 있게 목표를 이룬 경험을 공유합니다.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게시글을 칠판에 붙여 친구들과 나눕니다.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