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요정 구출 대작전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성장 불빛을 찾아서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성장 불빛 찾기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 마음 속에 있는 긍정의 불빛을 상상한다.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 불빛이 어떤 모습인지 기록한다.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불빛을 잃지 않도록 다짐한다.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통해 무엇을 배웠나요?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성장 마음가짐을 유지하기 위해 무엇을 할 수 있을까요?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요정 구출 대작전의 경험을 일상에 어떻게 적용할 수 있을까요?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고정 마음가짐과 성장 마음가짐의 차이를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마음 상태를 점검하고 성장의 가능성을 발견한다.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협력과 도전을 통해 문제를 해결하는 경험을 쌓는다.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용기 모자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성장에 방해되는 생각을 떼어내고 긍정적인 문장을 만들어본다.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용기 모자 만들기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나를 작게 만드는 말을 생각해본다.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 말을 긍정적인 문장으로 바꿔본다.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용기 모자에 적어본다.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모자를 쓰고 긍정의 문장을 외쳐본다.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용기 모자 발표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용기 모자를 소개할 친구가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긍정의 문장을 적었나요?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모자를 쓰고 어떤 기분이 드나요?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미로 탈출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협력하여 미로를 탈출하며 고정된 마음가짐을 변화시킨다.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미로 탈출 협동 게임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가위바위보로 역할을 정한다.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이긴 사람은 눈을 감고 미로를 탐험한다.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진 사람은 안내자가 되어 설명한다.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고정된 마음가짐 카드를 성장의 마음가짐으로 바꿔본다.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미로 탈출 후 토론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미로를 탈출하며 어떤 기분이 들었나요?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고정된 마음가짐을 어떻게 변화시켰나요?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협력의 중요성을 느꼈나요?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성장 불빛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내 마음 속 성장 불빛을 찾아 기록한다.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