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마음이음 프로젝트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감정과 공감의 이해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공감 경험 나누기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최근에 공감한 경험이 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공감을 통해 어떤 변화를 느꼈나요?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공감이 어려웠던 상황은 무엇이었나요?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공감 실습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상황별 공감 대화 완성하기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상황별 공감 대화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상황별로 공감 대화를 연습합니다.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친구가 슬퍼할 때 어떻게 반응할까요?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기쁜 소식을 들었을 때 어떻게 축하할까요?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어려운 상황에 처한 친구를 어떻게 도울까요?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마무리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감정과 공감의 개념을 정리한다.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감정과 공감을 표현하는 방법을 되새긴다.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수업에서의 적용 방법을 생각해본다.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감정의 다양한 종류와 의미를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공감의 중요성과 방법을 탐구한다.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감정을 표현하고 공유하는 방법을 배운다.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 단어를 적어보고 공유하기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감정의 종류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감정의 종류와 그 특성을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기쁨, 슬픔, 화남, 두려움 등 다양한 감정이 존재한다.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감정은 특정 상황에서 발생한다.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우리의 행동과 생각에 영향을 미친다.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탐색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지난 일주일 동안 가장 많이 느낀 감정은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감정을 느끼게 된 상황은 어떤 것이었나요?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감정이 당신에게 어떤 영향을 미쳤나요?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표현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감정에 맞는 캐릭터 디자인하기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표현 방법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감정을 시각적으로 표현하는 방법을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얼굴 표정과 색상으로 감정을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감정에 맞는 캐릭터를 디자인해보자.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캐릭터에 감정 단어를 추가해보자.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공감 이해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공감의 의미와 중요성 탐구하기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공감의 중요성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공감의 중요성과 그 효과를 설명합니다.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다른 사람의 감정을 이해하는 것이다.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관계를 개선하고 갈등을 줄인다.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공감은 사회적 유대감을 강화한다.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