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내 마음의 세 친구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마음 속 자아 탐험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자아 유형을 이해하고 탐색한다.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감정을 표현하는 방법을 배운다.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상황에 맞는 자아 표현을 연습한다.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자아 유형 알아보기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자신의 자아 유형을 점수로 평가한다. · 각 문장을 읽고 점수를 매긴다.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자아 유형 설명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각 자아의 특징을 학생들이 쉽게 이해할 수 있도록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강아지 자아: 어린이 자아, 감정 표현이 솔직하다.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사자 자아: 어버이 자아, 규칙을 중요시한다.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부엉이 자아: 어른이 자아, 차분하고 문제 해결을 중시한다.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자아 역할극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자아 부채를 만들고 그린다. · 역할극을 통해 자아 표현을 연습한다.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자아 역할극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친구가 만든 자아가면을 보고 어떤 말을 할까요?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보드게임 규칙을 바꿀 때 어떤 자아로 말할까요?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친구가 나만 빼고 놀 때 어떤 자아로 반응할까요?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자아 표현 방법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자아 표현의 다양한 방법을 이해하도록 돕습니다.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감정의 말: 솔직하게 감정을 표현한다.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조언의 말: 상황에 맞는 조언을 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응원의 말: 상대방을 격려한다.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자아 선택하기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상황에 맞는 자아를 선택한다. · 자아에 맞는 대사를 연습한다.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마무리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활동에서 가장 많이 나온 자아는 무엇인가요?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다음에 시도해보고 싶은 자아 표현은 무엇인가요?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점을 친구들과 공유해보세요.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