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강점왕국 수호대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마음의 보석을 찾아서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질문: 협력의 힘은 무엇인가요?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협력할 때 어떤 점이 좋았나요?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문제를 함께 해결했나요?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협력의 과정에서 배운 점은 무엇인가요?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정리: 강점왕국의 빛을 되찾다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각자의 강점을 발견하고 서로를 격려했다.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협력을 통해 문제를 해결하는 방법을 배웠다.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강점왕국은 다시 빛을 되찾았다.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자신과 친구들의 강점을 발견한다.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강점을 통해 서로를 격려한다.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협력하여 문제를 해결하는 방법을 배운다.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도입: 빛의 마법사 이야기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강점왕국의 전설을 소개한다. · 어둠의 안개로 인해 보석이 가려진 상황 설명.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강점왕국의 전설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강점왕국은 마음의 보석으로 빛나는 나라였다.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어둠의 안개가 보석을 가려버렸다.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보석을 다시 찾기 위해 학생들의 도움이 필요하다.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미션 1: 숨겨진 보석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각자 친구들의 강점을 찾아보자. · 빛의 두루마리를 활용하여 친구의 이름과 보석을 연결한다.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질문: 친구의 강점은 무엇인가요?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친구의 강점이 가장 인상 깊었나요?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자신의 강점은 무엇이라고 생각하나요?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강점을 발견했을 때 기분이 어땠나요?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미션 2: 빛의 지도 완성하기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받은 빛의 조각을 색깔별로 분류한다. · 각 색깔의 조각 수를 세어본다.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빛의 지도 만들기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빨간빛, 노란빛 등 색깔별로 조각을 모은다.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가장 많은 색깔이 현재 나의 강점이다.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강점을 통해 자신감을 얻는다.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미션 3: 빛의 수호대 결성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모든 친구의 강점을 모아 빛의 수호대를 결성한다. · 각자의 강점을 활용하여 문제를 해결한다.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