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사라진 감정을 찾아서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긍정적 감정 전환을 위한 방탈출 추리 활동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자기평가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내용을 요약합니다.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자신의 감정 관리 능력을 평가합니다.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앞으로의 감정 관리 계획을 세웁니다.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부정적 감정을 인식하고 표현할 수 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감정이 사고와 행동에 미치는 영향을 성찰한다.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긍정적 감정 전환 문장을 작성할 수 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부정적 감정 인식하기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부정적 감정의 정의와 예시를 소개합니다. · 학생들이 경험한 부정적 감정을 떠올리게 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부정적 감정의 이해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감정의 영향을 깊이 이해하도록 돕습니다.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부정적 감정이란 무엇인가요?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부정적 감정이 우리의 사고와 행동에 미치는 영향은?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부정적 감정을 어떻게 다룰 수 있을까요?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부정적 감정 탐색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최근에 느꼈던 부정적 감정은 무엇인가요?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 감정이 당신의 행동에 어떤 영향을 미쳤나요?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 감정을 긍정적으로 전환할 수 있는 방법은 무엇일까요?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긍정적 감정 회상하기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긍정적 감정의 중요성을 설명합니다. · 학생들이 긍정적 감정을 떠올리게 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긍정적 감정의 힘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긍정적 감정의 중요성을 강조합니다.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긍정적 감정이란 무엇인가요?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긍정적 감정이 우리의 삶에 미치는 긍정적 영향은?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긍정적 감정을 유지하는 방법은 무엇일까요?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긍정적 감정 전환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상황에서 긍정적 감정을 느꼈나요?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 감정이 당신의 행동에 어떤 긍정적 영향을 미쳤나요?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부정적 감정을 긍정적으로 전환할 수 있는 문장을 만들어보세요.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감정 전환 확장하기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각 조가 작성한 긍정적 감정 전환 문장을 공유합니다. · 다른 조의 피드백을 받습니다.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