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우리 마을 축제 준비하기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이웃과 함께하는 즐거운 시간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축제 후 소감 나누기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축제에서 가장 기억에 남는 순간은?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이웃과 함께한 시간이 어땠나요?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다음에 더 잘하고 싶은 점은 무엇인가요?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수업 정리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축제를 준비하며 배운 점을 정리합니다.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이웃과 함께하는 즐거움을 느낍니다.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다음 축제를 위한 아이디어를 생각해봅니다.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마을 축제를 준비하는 과정을 이해합니다.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친구들과 협력하여 역할을 나눕니다.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축제에서 내가 할 수 있는 일을 찾아봅니다.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축제 준비 시작하기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친구들과 모여 축제 계획을 세웁니다. · 각자 맡을 역할을 정합니다.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축제 준비의 첫걸음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창의적인 아이디어를 제시할 수 있도록 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축제의 주제를 정합니다.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축제 날짜와 장소를 결정합니다.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필요한 물품 목록을 작성합니다.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축제 계획 구체화하기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축제 포스터와 가랜드를 만듭니다. · 부스 간판을 디자인합니다.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포스터와 가랜드 만들기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팀워크의 중요성을 느낄 수 있도록 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포스터에 축제 정보를 담습니다.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가랜드로 축제 분위기를 연출합니다.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친구들과 협력하여 디자인합니다.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축제 준비 과정에서 느낀 점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점이 가장 재미있었나요?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어려웠던 점은 무엇인가요?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다른 친구들과 어떻게 협력했나요?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축제 열기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축제 당일 역할을 수행합니다. · 이웃과 함께 즐거운 시간을 보냅니다.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축제 당일의 역할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축제의 성공적인 운영을 경험하도록 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각자 맡은 역할을 충실히 수행합니다.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이웃과 소통하며 축제를 즐깁니다.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축제 후 정리 작업을 합니다.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