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마을을 위한 우리의 실천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함께 만드는 살기 좋은 마을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실천 계획 작성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실천할 일을 구체적으로 적습니다.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실천 방법과 주의할 점을 생각합니다.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계획을 친구들과 공유합니다.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다짐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실천 계획을 다시 한 번 확인합니다.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마을을 위해 꾸준히 실천할 것을 다짐합니다.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마을을 위해 지켜야 할 규칙을 이해합니다.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내가 할 수 있는 실천 방법을 찾습니다.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마을 지킴이로서의 역할을 고민합니다.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 활동: 이야기 속으로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책 '엉망진창 펭귄 마을'을 소개합니다. · 책 표지를 보고 이야기의 내용을 추측해봅니다.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이야기 읽기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펭귄 마을의 문제점을 함께 읽습니다.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주인공이 겪는 어려움을 이해합니다.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문제 해결을 위한 힌트를 찾습니다.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이야기 속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펭귄 마을에서는 어떤 일이 일어났나요?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주인공은 어떤 문제를 해결하려고 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우리 마을에서도 비슷한 문제가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마을 지킴이 놀이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주사위를 던져 마을 지킴이 카드를 찾습니다. · 카드에 적힌 실천 방법을 읽고 이해합니다.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마을 지킴이 카드 소개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카드에는 다양한 실천 방법이 적혀 있습니다.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카드의 내용을 친구들과 공유합니다.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실천 방법의 중요성을 토론합니다.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카드 놀이 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카드의 내용이 가장 인상 깊었나요?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실천 방법을 우리 마을에 적용할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친구들과 의견을 나눠보세요.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실천 계획 세우기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마을을 위해 내가 할 수 있는 일을 정합니다. · 실천 계획을 구체적으로 세웁니다.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